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31F3-6D39-E8A0-47D8-11E4F75DF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4CC95-A9B6-DC36-6AB8-D8386087F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C5889-08AE-7011-9B4D-455D9863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E00-577D-48A5-B659-79E62ED1A74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C0975-610C-6CAF-87C6-4ECAA8F5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B9ABE-1D16-CD4F-8F23-169953B3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601C-D0EC-4DB0-8511-21E8FA1C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0CDB-7717-9546-F74E-1930005A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BE7FF-5FAD-B862-27DB-7D651F830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21C11-128E-5C9F-7575-218016B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E00-577D-48A5-B659-79E62ED1A74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7CEF8-D5D4-EDCC-1D15-90A45786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F6086-323E-AE23-4A90-31D2D153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601C-D0EC-4DB0-8511-21E8FA1C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FA6D4-1250-58FE-1664-E3F35F6C2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B4B01-F339-AB81-506E-293CD93B2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3B0BF-D680-9FC2-77AE-03470BCE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E00-577D-48A5-B659-79E62ED1A74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B6AAB-D8EB-845E-6722-D95EF2CC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EE869-366C-8BD7-C0E6-7F23A972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601C-D0EC-4DB0-8511-21E8FA1C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3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7C1A-6A64-B234-B702-53000B08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8817C-3D69-3225-450C-5BB78346F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ED51C-1687-9C96-E61C-60280B77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E00-577D-48A5-B659-79E62ED1A74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93FA0-D7C5-59ED-C8FC-6BDA80A1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44502-8183-9671-8769-9F29A285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601C-D0EC-4DB0-8511-21E8FA1C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0C30-3B0D-C34E-CB8B-75C3EAA0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B3EEC-FED2-F7A7-39C2-51D72AE46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47313-940B-9C27-D493-9AB33F57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E00-577D-48A5-B659-79E62ED1A74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B8A83-0312-C68F-BF28-72127CBE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413AD-E0AC-5DFD-2E9D-DF32E1EC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601C-D0EC-4DB0-8511-21E8FA1C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5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96DD9-E470-59B9-321D-C42AB94C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749D9-1FFF-B715-BEA8-23D277F71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152AF-D0E0-92DA-4AB5-2480349AB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F4473-014A-342E-7ACD-F4FD3C73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E00-577D-48A5-B659-79E62ED1A74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FBDD0-51BC-AA22-1EC0-5A83EA1F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0A1C8-C5F0-D0FE-6200-FF313860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601C-D0EC-4DB0-8511-21E8FA1C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3F74-A37A-55C0-06D4-8639DCB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C945D-7624-1F96-8CB8-982B10DA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277E6-896B-BEF5-F4A5-E060B7F44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DFB5C-4FB1-464E-5B6D-229416B0E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1090C-D73A-90ED-40FB-902993AFA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BC3C7-EB97-81C6-218E-E752CF34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E00-577D-48A5-B659-79E62ED1A74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3C396-A50C-D2BA-9750-99E1768C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4B40E-A4E0-748E-4307-52CCC50B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601C-D0EC-4DB0-8511-21E8FA1C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4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0110-46B8-ED43-1D8D-515C0191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27EBB4-6CD9-91B1-11D9-5BA7804A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E00-577D-48A5-B659-79E62ED1A74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21C4B-F93A-5711-8E4B-D1670F67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A23AD-777C-C046-0F91-8E36C30D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601C-D0EC-4DB0-8511-21E8FA1C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D1635-27A7-2E7B-9D51-F825A9AE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E00-577D-48A5-B659-79E62ED1A74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D47F6-A18B-68C3-CC4F-2A927AF0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03384-AF43-84C7-B897-DF6BFB93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601C-D0EC-4DB0-8511-21E8FA1C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8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891A-F0A7-89E4-73BB-729ED012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8931-AB41-0A9C-9468-C77850D5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F2DE4-70E0-ECFD-A7C9-F9B9BB43E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D135D-CEE6-3BC1-4320-9CFF4935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E00-577D-48A5-B659-79E62ED1A74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0E215-3C1E-E57C-0878-D0376147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58719-C281-4600-CBEA-5F98D022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601C-D0EC-4DB0-8511-21E8FA1C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5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AB94-7584-54C7-7B86-0B663678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89CE9-319F-B191-054D-35AF17E89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31A6A-6D83-D618-5DC1-53275E9F1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F88BC-EBD8-3E32-61C8-194A1144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E00-577D-48A5-B659-79E62ED1A74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B16B1-F048-CFBA-0EA2-B9AB9D02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D1B17-80D1-C792-8B30-3F61C536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601C-D0EC-4DB0-8511-21E8FA1C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1BBA4-4CD1-6B15-A5A6-E6EF7325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33064-F345-2360-AB58-A00521B6F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B774-6DC5-8628-B855-74327A938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CE00-577D-48A5-B659-79E62ED1A745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C8334-FCF8-0B79-75B4-EA7FB8E3F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DCA0-BCBF-86CF-6726-D98A4CF2E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6601C-D0EC-4DB0-8511-21E8FA1C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97DF25-2E3A-4E01-84B9-AA7C5789AD9C}"/>
              </a:ext>
            </a:extLst>
          </p:cNvPr>
          <p:cNvGrpSpPr/>
          <p:nvPr/>
        </p:nvGrpSpPr>
        <p:grpSpPr>
          <a:xfrm>
            <a:off x="13773543" y="1357690"/>
            <a:ext cx="3988845" cy="3965096"/>
            <a:chOff x="4626392" y="1082278"/>
            <a:chExt cx="3988845" cy="3965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4A561B-56F7-4673-94FD-7249C1819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4626392" y="1082278"/>
              <a:ext cx="3988845" cy="3965096"/>
            </a:xfrm>
            <a:prstGeom prst="rect">
              <a:avLst/>
            </a:prstGeom>
            <a:noFill/>
            <a:ln>
              <a:solidFill>
                <a:schemeClr val="bg1">
                  <a:alpha val="70000"/>
                </a:schemeClr>
              </a:solidFill>
              <a:prstDash val="sysDot"/>
            </a:ln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1B8411-3BDB-4E48-B129-710A77EADB05}"/>
                </a:ext>
              </a:extLst>
            </p:cNvPr>
            <p:cNvCxnSpPr/>
            <p:nvPr/>
          </p:nvCxnSpPr>
          <p:spPr>
            <a:xfrm>
              <a:off x="4686125" y="4953744"/>
              <a:ext cx="467826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707A2B-6705-46E2-9860-F6B94A790D7B}"/>
                </a:ext>
              </a:extLst>
            </p:cNvPr>
            <p:cNvSpPr txBox="1"/>
            <p:nvPr/>
          </p:nvSpPr>
          <p:spPr>
            <a:xfrm>
              <a:off x="4626392" y="1095215"/>
              <a:ext cx="1677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iron silicate</a:t>
              </a:r>
              <a:endParaRPr lang="en-US" sz="16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387628-D9DB-4515-92D6-28F1134B6013}"/>
              </a:ext>
            </a:extLst>
          </p:cNvPr>
          <p:cNvGrpSpPr/>
          <p:nvPr/>
        </p:nvGrpSpPr>
        <p:grpSpPr>
          <a:xfrm>
            <a:off x="2030584" y="1082279"/>
            <a:ext cx="8130833" cy="3965096"/>
            <a:chOff x="2536269" y="1082279"/>
            <a:chExt cx="8130833" cy="396509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FAECF02-D14F-490A-AEBC-E095420189D0}"/>
                </a:ext>
              </a:extLst>
            </p:cNvPr>
            <p:cNvGrpSpPr/>
            <p:nvPr/>
          </p:nvGrpSpPr>
          <p:grpSpPr>
            <a:xfrm>
              <a:off x="2536269" y="1082279"/>
              <a:ext cx="4141994" cy="3965096"/>
              <a:chOff x="2536269" y="1082279"/>
              <a:chExt cx="4141994" cy="3965096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DA88DCA-F1E2-43FD-A58C-7E04C8343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81663" y="1082279"/>
                <a:ext cx="3988841" cy="3965096"/>
              </a:xfrm>
              <a:prstGeom prst="rect">
                <a:avLst/>
              </a:prstGeom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0A9E7BA-63CB-4B20-BAE1-8C3EBF504451}"/>
                  </a:ext>
                </a:extLst>
              </p:cNvPr>
              <p:cNvCxnSpPr/>
              <p:nvPr/>
            </p:nvCxnSpPr>
            <p:spPr>
              <a:xfrm>
                <a:off x="2643154" y="4953739"/>
                <a:ext cx="467827" cy="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4BC500-774B-4FC3-BB40-D47ECE2F2812}"/>
                  </a:ext>
                </a:extLst>
              </p:cNvPr>
              <p:cNvSpPr txBox="1"/>
              <p:nvPr/>
            </p:nvSpPr>
            <p:spPr>
              <a:xfrm>
                <a:off x="2536269" y="4669949"/>
                <a:ext cx="681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 nm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648A27-2606-41B0-B4B4-15DE7D3921BF}"/>
                  </a:ext>
                </a:extLst>
              </p:cNvPr>
              <p:cNvSpPr txBox="1"/>
              <p:nvPr/>
            </p:nvSpPr>
            <p:spPr>
              <a:xfrm>
                <a:off x="2581663" y="1083734"/>
                <a:ext cx="19623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Without iron silicate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CF8F48-697A-48D9-94F6-017B85972B68}"/>
                  </a:ext>
                </a:extLst>
              </p:cNvPr>
              <p:cNvSpPr txBox="1"/>
              <p:nvPr/>
            </p:nvSpPr>
            <p:spPr>
              <a:xfrm>
                <a:off x="5820519" y="1707316"/>
                <a:ext cx="8577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Helium bubbles</a:t>
                </a: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22D32AC-6D14-4116-9243-5643BF2F9173}"/>
                  </a:ext>
                </a:extLst>
              </p:cNvPr>
              <p:cNvSpPr/>
              <p:nvPr/>
            </p:nvSpPr>
            <p:spPr>
              <a:xfrm>
                <a:off x="5494518" y="1839595"/>
                <a:ext cx="337705" cy="190500"/>
              </a:xfrm>
              <a:custGeom>
                <a:avLst/>
                <a:gdLst>
                  <a:gd name="connsiteX0" fmla="*/ 0 w 371475"/>
                  <a:gd name="connsiteY0" fmla="*/ 209550 h 209550"/>
                  <a:gd name="connsiteX1" fmla="*/ 114300 w 371475"/>
                  <a:gd name="connsiteY1" fmla="*/ 57150 h 209550"/>
                  <a:gd name="connsiteX2" fmla="*/ 371475 w 3714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1475" h="209550">
                    <a:moveTo>
                      <a:pt x="0" y="209550"/>
                    </a:moveTo>
                    <a:cubicBezTo>
                      <a:pt x="26194" y="150812"/>
                      <a:pt x="52388" y="92075"/>
                      <a:pt x="114300" y="57150"/>
                    </a:cubicBezTo>
                    <a:cubicBezTo>
                      <a:pt x="176213" y="22225"/>
                      <a:pt x="273844" y="11112"/>
                      <a:pt x="371475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31EC08F-4BF8-4F3A-8264-EF31DEE5F5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32" t="32763" b="21460"/>
              <a:stretch/>
            </p:blipFill>
            <p:spPr>
              <a:xfrm>
                <a:off x="3738217" y="3217015"/>
                <a:ext cx="2810847" cy="1815083"/>
              </a:xfrm>
              <a:prstGeom prst="rect">
                <a:avLst/>
              </a:prstGeom>
              <a:ln w="127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E17FEA-CE7B-46F5-BB85-4A0AF81C7868}"/>
                  </a:ext>
                </a:extLst>
              </p:cNvPr>
              <p:cNvSpPr/>
              <p:nvPr/>
            </p:nvSpPr>
            <p:spPr>
              <a:xfrm>
                <a:off x="4005329" y="3723470"/>
                <a:ext cx="2538752" cy="1213209"/>
              </a:xfrm>
              <a:custGeom>
                <a:avLst/>
                <a:gdLst>
                  <a:gd name="connsiteX0" fmla="*/ 0 w 2792627"/>
                  <a:gd name="connsiteY0" fmla="*/ 0 h 1334530"/>
                  <a:gd name="connsiteX1" fmla="*/ 1416908 w 2792627"/>
                  <a:gd name="connsiteY1" fmla="*/ 724930 h 1334530"/>
                  <a:gd name="connsiteX2" fmla="*/ 2792627 w 2792627"/>
                  <a:gd name="connsiteY2" fmla="*/ 1334530 h 133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2627" h="1334530">
                    <a:moveTo>
                      <a:pt x="0" y="0"/>
                    </a:moveTo>
                    <a:cubicBezTo>
                      <a:pt x="475735" y="251254"/>
                      <a:pt x="951470" y="502508"/>
                      <a:pt x="1416908" y="724930"/>
                    </a:cubicBezTo>
                    <a:cubicBezTo>
                      <a:pt x="1882346" y="947352"/>
                      <a:pt x="2337486" y="1140941"/>
                      <a:pt x="2792627" y="1334530"/>
                    </a:cubicBezTo>
                  </a:path>
                </a:pathLst>
              </a:custGeom>
              <a:noFill/>
              <a:ln w="19050">
                <a:solidFill>
                  <a:schemeClr val="bg1">
                    <a:alpha val="7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C5ADAC-C522-4A02-A812-7B8A9CDD097D}"/>
                  </a:ext>
                </a:extLst>
              </p:cNvPr>
              <p:cNvSpPr txBox="1"/>
              <p:nvPr/>
            </p:nvSpPr>
            <p:spPr>
              <a:xfrm rot="1588962">
                <a:off x="4480158" y="3759571"/>
                <a:ext cx="1556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Grain boundaries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4542295-2BC4-4749-8A07-F304B86B6E92}"/>
                </a:ext>
              </a:extLst>
            </p:cNvPr>
            <p:cNvGrpSpPr/>
            <p:nvPr/>
          </p:nvGrpSpPr>
          <p:grpSpPr>
            <a:xfrm>
              <a:off x="6678263" y="1082279"/>
              <a:ext cx="3988839" cy="3965096"/>
              <a:chOff x="6678263" y="1082279"/>
              <a:chExt cx="3988839" cy="3965096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25EA3E7-502D-4A38-B118-6E96664A7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6678263" y="1082279"/>
                <a:ext cx="3988839" cy="3965096"/>
              </a:xfrm>
              <a:prstGeom prst="rect">
                <a:avLst/>
              </a:prstGeom>
            </p:spPr>
          </p:pic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287FFC7-EBFC-4FC7-8651-40535015518C}"/>
                  </a:ext>
                </a:extLst>
              </p:cNvPr>
              <p:cNvGrpSpPr/>
              <p:nvPr/>
            </p:nvGrpSpPr>
            <p:grpSpPr>
              <a:xfrm>
                <a:off x="7834934" y="3207214"/>
                <a:ext cx="2816928" cy="1824884"/>
                <a:chOff x="7850174" y="3217015"/>
                <a:chExt cx="2816928" cy="1824884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180C4627-6B95-4246-8B34-0DF9AA8FA2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866" t="28142"/>
                <a:stretch/>
              </p:blipFill>
              <p:spPr>
                <a:xfrm rot="16200000" flipH="1">
                  <a:off x="8348981" y="2718208"/>
                  <a:ext cx="1819314" cy="2816928"/>
                </a:xfrm>
                <a:prstGeom prst="rect">
                  <a:avLst/>
                </a:prstGeom>
                <a:ln w="127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5309809-A752-4957-897D-083FE7198B23}"/>
                    </a:ext>
                  </a:extLst>
                </p:cNvPr>
                <p:cNvSpPr/>
                <p:nvPr/>
              </p:nvSpPr>
              <p:spPr>
                <a:xfrm>
                  <a:off x="7859739" y="3803649"/>
                  <a:ext cx="636561" cy="1016000"/>
                </a:xfrm>
                <a:custGeom>
                  <a:avLst/>
                  <a:gdLst>
                    <a:gd name="connsiteX0" fmla="*/ 0 w 596900"/>
                    <a:gd name="connsiteY0" fmla="*/ 0 h 1009650"/>
                    <a:gd name="connsiteX1" fmla="*/ 361950 w 596900"/>
                    <a:gd name="connsiteY1" fmla="*/ 533400 h 1009650"/>
                    <a:gd name="connsiteX2" fmla="*/ 596900 w 596900"/>
                    <a:gd name="connsiteY2" fmla="*/ 1009650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900" h="1009650">
                      <a:moveTo>
                        <a:pt x="0" y="0"/>
                      </a:moveTo>
                      <a:cubicBezTo>
                        <a:pt x="131233" y="182562"/>
                        <a:pt x="262467" y="365125"/>
                        <a:pt x="361950" y="533400"/>
                      </a:cubicBezTo>
                      <a:cubicBezTo>
                        <a:pt x="461433" y="701675"/>
                        <a:pt x="529166" y="855662"/>
                        <a:pt x="596900" y="100965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alpha val="7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C3F0F59-40E9-4004-8AAD-8F845364F8B5}"/>
                    </a:ext>
                  </a:extLst>
                </p:cNvPr>
                <p:cNvSpPr/>
                <p:nvPr/>
              </p:nvSpPr>
              <p:spPr>
                <a:xfrm>
                  <a:off x="8502650" y="4832349"/>
                  <a:ext cx="2127250" cy="209550"/>
                </a:xfrm>
                <a:custGeom>
                  <a:avLst/>
                  <a:gdLst>
                    <a:gd name="connsiteX0" fmla="*/ 0 w 2127250"/>
                    <a:gd name="connsiteY0" fmla="*/ 0 h 209550"/>
                    <a:gd name="connsiteX1" fmla="*/ 1104900 w 2127250"/>
                    <a:gd name="connsiteY1" fmla="*/ 88900 h 209550"/>
                    <a:gd name="connsiteX2" fmla="*/ 2127250 w 2127250"/>
                    <a:gd name="connsiteY2" fmla="*/ 209550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27250" h="209550">
                      <a:moveTo>
                        <a:pt x="0" y="0"/>
                      </a:moveTo>
                      <a:lnTo>
                        <a:pt x="1104900" y="88900"/>
                      </a:lnTo>
                      <a:cubicBezTo>
                        <a:pt x="1459442" y="123825"/>
                        <a:pt x="1793346" y="166687"/>
                        <a:pt x="2127250" y="20955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alpha val="7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B751087-26F4-4D95-904B-9288A015DD66}"/>
                    </a:ext>
                  </a:extLst>
                </p:cNvPr>
                <p:cNvSpPr txBox="1"/>
                <p:nvPr/>
              </p:nvSpPr>
              <p:spPr>
                <a:xfrm rot="257320">
                  <a:off x="8619537" y="4571566"/>
                  <a:ext cx="15568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>
                    <a:defRPr/>
                  </a:pPr>
                  <a:r>
                    <a: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Grain boundaries</a:t>
                  </a:r>
                </a:p>
              </p:txBody>
            </p:sp>
          </p:grp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F76930B-14F1-4539-A0C0-A497221A60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90099" y="1707316"/>
                <a:ext cx="76176" cy="556426"/>
              </a:xfrm>
              <a:prstGeom prst="straightConnector1">
                <a:avLst/>
              </a:prstGeom>
              <a:noFill/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AC24B137-7073-46AF-BEFE-A3F5AC88D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63078" y="1690743"/>
                <a:ext cx="214767" cy="234558"/>
              </a:xfrm>
              <a:prstGeom prst="straightConnector1">
                <a:avLst/>
              </a:prstGeom>
              <a:noFill/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2D3AF2FB-5E7D-4AAD-96B3-967191760C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8133" y="1707316"/>
                <a:ext cx="36907" cy="367826"/>
              </a:xfrm>
              <a:prstGeom prst="straightConnector1">
                <a:avLst/>
              </a:prstGeom>
              <a:noFill/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B83FEEBE-61FC-418B-872B-FA3B8C0F37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97229" y="1691661"/>
                <a:ext cx="112168" cy="231803"/>
              </a:xfrm>
              <a:prstGeom prst="straightConnector1">
                <a:avLst/>
              </a:prstGeom>
              <a:noFill/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DB11ECA-1B28-423A-AB50-009B571EC079}"/>
                  </a:ext>
                </a:extLst>
              </p:cNvPr>
              <p:cNvSpPr txBox="1"/>
              <p:nvPr/>
            </p:nvSpPr>
            <p:spPr>
              <a:xfrm>
                <a:off x="6682621" y="1083994"/>
                <a:ext cx="16898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iron silicate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AB50391-ECBD-4E99-8A33-822F2D8ACC5C}"/>
                  </a:ext>
                </a:extLst>
              </p:cNvPr>
              <p:cNvSpPr txBox="1"/>
              <p:nvPr/>
            </p:nvSpPr>
            <p:spPr>
              <a:xfrm>
                <a:off x="9131763" y="1334853"/>
                <a:ext cx="10903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Iron silicate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7AF083A-C36B-4086-9EAD-F2D75DD7B6E4}"/>
                  </a:ext>
                </a:extLst>
              </p:cNvPr>
              <p:cNvCxnSpPr/>
              <p:nvPr/>
            </p:nvCxnSpPr>
            <p:spPr>
              <a:xfrm>
                <a:off x="6765574" y="4953739"/>
                <a:ext cx="467827" cy="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6290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 Yeon Kim</dc:creator>
  <cp:lastModifiedBy>So Yeon Kim</cp:lastModifiedBy>
  <cp:revision>11</cp:revision>
  <dcterms:created xsi:type="dcterms:W3CDTF">2024-06-07T16:50:20Z</dcterms:created>
  <dcterms:modified xsi:type="dcterms:W3CDTF">2024-07-29T00:22:32Z</dcterms:modified>
</cp:coreProperties>
</file>